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4E5D-0E44-43DB-9662-74D39E88A9C1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EEEB2-6595-489C-B32B-A52AC7FC1A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4E5D-0E44-43DB-9662-74D39E88A9C1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EEEB2-6595-489C-B32B-A52AC7FC1A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4E5D-0E44-43DB-9662-74D39E88A9C1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EEEB2-6595-489C-B32B-A52AC7FC1A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4E5D-0E44-43DB-9662-74D39E88A9C1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EEEB2-6595-489C-B32B-A52AC7FC1A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4E5D-0E44-43DB-9662-74D39E88A9C1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EEEB2-6595-489C-B32B-A52AC7FC1A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4E5D-0E44-43DB-9662-74D39E88A9C1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EEEB2-6595-489C-B32B-A52AC7FC1A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4E5D-0E44-43DB-9662-74D39E88A9C1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EEEB2-6595-489C-B32B-A52AC7FC1A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4E5D-0E44-43DB-9662-74D39E88A9C1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EEEB2-6595-489C-B32B-A52AC7FC1A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4E5D-0E44-43DB-9662-74D39E88A9C1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EEEB2-6595-489C-B32B-A52AC7FC1A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4E5D-0E44-43DB-9662-74D39E88A9C1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EEEB2-6595-489C-B32B-A52AC7FC1A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4E5D-0E44-43DB-9662-74D39E88A9C1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EEEB2-6595-489C-B32B-A52AC7FC1A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E4E5D-0E44-43DB-9662-74D39E88A9C1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EEEB2-6595-489C-B32B-A52AC7FC1A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371600" y="457200"/>
            <a:ext cx="1066800" cy="5867400"/>
            <a:chOff x="1371600" y="609600"/>
            <a:chExt cx="1066800" cy="5562600"/>
          </a:xfrm>
        </p:grpSpPr>
        <p:sp>
          <p:nvSpPr>
            <p:cNvPr id="4" name="Rectangle 3"/>
            <p:cNvSpPr/>
            <p:nvPr/>
          </p:nvSpPr>
          <p:spPr>
            <a:xfrm>
              <a:off x="1371600" y="609600"/>
              <a:ext cx="1066800" cy="55626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 rot="16200000">
              <a:off x="-757534" y="2998856"/>
              <a:ext cx="533399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>
                  <a:solidFill>
                    <a:schemeClr val="bg1"/>
                  </a:solidFill>
                </a:rPr>
                <a:t>God is Sovereign</a:t>
              </a:r>
              <a:endParaRPr lang="en-US" sz="4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705600" y="457200"/>
            <a:ext cx="1066800" cy="5867400"/>
            <a:chOff x="6705600" y="609600"/>
            <a:chExt cx="1066800" cy="5562600"/>
          </a:xfrm>
        </p:grpSpPr>
        <p:sp>
          <p:nvSpPr>
            <p:cNvPr id="6" name="Rectangle 5"/>
            <p:cNvSpPr/>
            <p:nvPr/>
          </p:nvSpPr>
          <p:spPr>
            <a:xfrm rot="10800000">
              <a:off x="6705600" y="609600"/>
              <a:ext cx="1066800" cy="55626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rot="5400000">
              <a:off x="4576466" y="2998857"/>
              <a:ext cx="533399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>
                  <a:solidFill>
                    <a:schemeClr val="bg1"/>
                  </a:solidFill>
                </a:rPr>
                <a:t>People are Responsible</a:t>
              </a:r>
              <a:endParaRPr lang="en-US" sz="4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886200" y="1066800"/>
            <a:ext cx="2667000" cy="914400"/>
            <a:chOff x="3886200" y="838200"/>
            <a:chExt cx="2667000" cy="914400"/>
          </a:xfrm>
        </p:grpSpPr>
        <p:sp>
          <p:nvSpPr>
            <p:cNvPr id="8" name="Right Arrow 7"/>
            <p:cNvSpPr/>
            <p:nvPr/>
          </p:nvSpPr>
          <p:spPr>
            <a:xfrm>
              <a:off x="3886200" y="838200"/>
              <a:ext cx="2667000" cy="914400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86200" y="1066800"/>
              <a:ext cx="243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More </a:t>
              </a:r>
              <a:r>
                <a:rPr lang="en-US" sz="2400" b="1" dirty="0" err="1" smtClean="0">
                  <a:solidFill>
                    <a:schemeClr val="bg1"/>
                  </a:solidFill>
                </a:rPr>
                <a:t>Arminian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 rot="10800000">
            <a:off x="2590800" y="4953000"/>
            <a:ext cx="2667000" cy="914400"/>
            <a:chOff x="3886200" y="838200"/>
            <a:chExt cx="2667000" cy="914400"/>
          </a:xfrm>
        </p:grpSpPr>
        <p:sp>
          <p:nvSpPr>
            <p:cNvPr id="14" name="Right Arrow 13"/>
            <p:cNvSpPr/>
            <p:nvPr/>
          </p:nvSpPr>
          <p:spPr>
            <a:xfrm>
              <a:off x="3886200" y="838200"/>
              <a:ext cx="2667000" cy="914400"/>
            </a:xfrm>
            <a:prstGeom prst="rightArrow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 rot="10800000">
              <a:off x="3886200" y="1066800"/>
              <a:ext cx="243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More Calvinist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16" name="Picture 15" descr="bible_PNG1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2590800"/>
            <a:ext cx="4100286" cy="156556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495800" y="18288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“You reap what you </a:t>
            </a:r>
            <a:r>
              <a:rPr lang="en-US" dirty="0" err="1" smtClean="0"/>
              <a:t>sow.</a:t>
            </a:r>
            <a:r>
              <a:rPr lang="en-US" dirty="0" smtClean="0"/>
              <a:t>” Gal. 6:7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733800" y="304800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“God will repay each person according to what they have done.” Rom. 2:6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514600" y="40386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“God has mercy on whom he wants to have mercy, and he hardens whom he wants to harden.” Rom. 9:18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14600" y="578227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“No one can come to me unless the Father who sent me draws them.” John 6:44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0" y="0"/>
            <a:ext cx="1295400" cy="6858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848600" y="0"/>
            <a:ext cx="1295400" cy="6858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0" y="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OUT OF BOUNDS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6150114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OUT OF BOUNDS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48600" y="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OUT OF BOUNDS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848600" y="6150114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OUT OF BOUNDS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136267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God is responsible for evil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848600" y="4237672"/>
            <a:ext cx="129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God does not know some things, like the future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2581870"/>
            <a:ext cx="129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It’s all up to God, so it doesn’t matter what we do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448687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There is no point in evangelism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848600" y="1037272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You must accomplish your own salvation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48600" y="2485072"/>
            <a:ext cx="129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True believers can lose their salvation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76200" y="685800"/>
            <a:ext cx="1143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6200" y="6172200"/>
            <a:ext cx="1143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924800" y="685800"/>
            <a:ext cx="1143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924800" y="6172200"/>
            <a:ext cx="1143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136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Darin Anderson</dc:creator>
  <cp:lastModifiedBy>Darin Anderson</cp:lastModifiedBy>
  <cp:revision>3</cp:revision>
  <dcterms:created xsi:type="dcterms:W3CDTF">2018-09-28T15:31:04Z</dcterms:created>
  <dcterms:modified xsi:type="dcterms:W3CDTF">2018-09-28T15:48:58Z</dcterms:modified>
</cp:coreProperties>
</file>